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257" r:id="rId3"/>
    <p:sldId id="657" r:id="rId4"/>
    <p:sldId id="650" r:id="rId5"/>
    <p:sldId id="651" r:id="rId6"/>
    <p:sldId id="652" r:id="rId7"/>
    <p:sldId id="653" r:id="rId8"/>
    <p:sldId id="654" r:id="rId9"/>
    <p:sldId id="655" r:id="rId10"/>
    <p:sldId id="6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CC7AF-718E-4DF4-B5B7-02FF00FDA99F}" v="17" dt="2022-04-13T14:15:02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on, Barney" userId="f6c4de9b-28ac-44ac-88de-7777e82cf327" providerId="ADAL" clId="{0BACC7AF-718E-4DF4-B5B7-02FF00FDA99F}"/>
    <pc:docChg chg="undo custSel addSld delSld modSld">
      <pc:chgData name="Williamson, Barney" userId="f6c4de9b-28ac-44ac-88de-7777e82cf327" providerId="ADAL" clId="{0BACC7AF-718E-4DF4-B5B7-02FF00FDA99F}" dt="2022-04-13T14:19:11.516" v="2663" actId="20577"/>
      <pc:docMkLst>
        <pc:docMk/>
      </pc:docMkLst>
      <pc:sldChg chg="addSp modSp mod">
        <pc:chgData name="Williamson, Barney" userId="f6c4de9b-28ac-44ac-88de-7777e82cf327" providerId="ADAL" clId="{0BACC7AF-718E-4DF4-B5B7-02FF00FDA99F}" dt="2022-04-13T14:08:20.063" v="2391" actId="20577"/>
        <pc:sldMkLst>
          <pc:docMk/>
          <pc:sldMk cId="899793332" sldId="650"/>
        </pc:sldMkLst>
        <pc:spChg chg="mod">
          <ac:chgData name="Williamson, Barney" userId="f6c4de9b-28ac-44ac-88de-7777e82cf327" providerId="ADAL" clId="{0BACC7AF-718E-4DF4-B5B7-02FF00FDA99F}" dt="2022-04-13T13:20:43.440" v="758" actId="20577"/>
          <ac:spMkLst>
            <pc:docMk/>
            <pc:sldMk cId="899793332" sldId="650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4:08:20.063" v="2391" actId="20577"/>
          <ac:spMkLst>
            <pc:docMk/>
            <pc:sldMk cId="899793332" sldId="650"/>
            <ac:spMk id="24" creationId="{1F34A2F5-A5B0-4599-8A9D-A944231750A2}"/>
          </ac:spMkLst>
        </pc:spChg>
        <pc:picChg chg="mod">
          <ac:chgData name="Williamson, Barney" userId="f6c4de9b-28ac-44ac-88de-7777e82cf327" providerId="ADAL" clId="{0BACC7AF-718E-4DF4-B5B7-02FF00FDA99F}" dt="2022-04-13T13:23:52.597" v="960" actId="1038"/>
          <ac:picMkLst>
            <pc:docMk/>
            <pc:sldMk cId="899793332" sldId="650"/>
            <ac:picMk id="4" creationId="{7F666DB1-08A3-47DC-88A3-8A54F83DBCE1}"/>
          </ac:picMkLst>
        </pc:picChg>
        <pc:picChg chg="mod">
          <ac:chgData name="Williamson, Barney" userId="f6c4de9b-28ac-44ac-88de-7777e82cf327" providerId="ADAL" clId="{0BACC7AF-718E-4DF4-B5B7-02FF00FDA99F}" dt="2022-04-13T13:23:52.597" v="960" actId="1038"/>
          <ac:picMkLst>
            <pc:docMk/>
            <pc:sldMk cId="899793332" sldId="650"/>
            <ac:picMk id="6" creationId="{66C75686-3E19-42BF-8728-E362E513601F}"/>
          </ac:picMkLst>
        </pc:picChg>
        <pc:picChg chg="add mod modCrop">
          <ac:chgData name="Williamson, Barney" userId="f6c4de9b-28ac-44ac-88de-7777e82cf327" providerId="ADAL" clId="{0BACC7AF-718E-4DF4-B5B7-02FF00FDA99F}" dt="2022-04-13T13:23:57.219" v="963" actId="1076"/>
          <ac:picMkLst>
            <pc:docMk/>
            <pc:sldMk cId="899793332" sldId="650"/>
            <ac:picMk id="8" creationId="{513EB59F-6EDD-4042-8B59-0678C8BAF048}"/>
          </ac:picMkLst>
        </pc:picChg>
      </pc:sldChg>
      <pc:sldChg chg="modSp mod">
        <pc:chgData name="Williamson, Barney" userId="f6c4de9b-28ac-44ac-88de-7777e82cf327" providerId="ADAL" clId="{0BACC7AF-718E-4DF4-B5B7-02FF00FDA99F}" dt="2022-04-13T13:20:49.283" v="759"/>
        <pc:sldMkLst>
          <pc:docMk/>
          <pc:sldMk cId="2559998640" sldId="651"/>
        </pc:sldMkLst>
        <pc:spChg chg="mod">
          <ac:chgData name="Williamson, Barney" userId="f6c4de9b-28ac-44ac-88de-7777e82cf327" providerId="ADAL" clId="{0BACC7AF-718E-4DF4-B5B7-02FF00FDA99F}" dt="2022-04-13T13:20:49.283" v="759"/>
          <ac:spMkLst>
            <pc:docMk/>
            <pc:sldMk cId="2559998640" sldId="651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3:12:22.825" v="521" actId="255"/>
          <ac:spMkLst>
            <pc:docMk/>
            <pc:sldMk cId="2559998640" sldId="651"/>
            <ac:spMk id="7" creationId="{AEB2B5AF-4461-4089-BBC8-FAAF138DB2F7}"/>
          </ac:spMkLst>
        </pc:spChg>
      </pc:sldChg>
      <pc:sldChg chg="addSp delSp modSp add mod">
        <pc:chgData name="Williamson, Barney" userId="f6c4de9b-28ac-44ac-88de-7777e82cf327" providerId="ADAL" clId="{0BACC7AF-718E-4DF4-B5B7-02FF00FDA99F}" dt="2022-04-13T14:17:11.972" v="2642" actId="20577"/>
        <pc:sldMkLst>
          <pc:docMk/>
          <pc:sldMk cId="124106972" sldId="652"/>
        </pc:sldMkLst>
        <pc:spChg chg="mod">
          <ac:chgData name="Williamson, Barney" userId="f6c4de9b-28ac-44ac-88de-7777e82cf327" providerId="ADAL" clId="{0BACC7AF-718E-4DF4-B5B7-02FF00FDA99F}" dt="2022-04-13T13:20:52.173" v="760"/>
          <ac:spMkLst>
            <pc:docMk/>
            <pc:sldMk cId="124106972" sldId="652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4:17:11.972" v="2642" actId="20577"/>
          <ac:spMkLst>
            <pc:docMk/>
            <pc:sldMk cId="124106972" sldId="652"/>
            <ac:spMk id="7" creationId="{AEB2B5AF-4461-4089-BBC8-FAAF138DB2F7}"/>
          </ac:spMkLst>
        </pc:spChg>
        <pc:picChg chg="add mod modCrop">
          <ac:chgData name="Williamson, Barney" userId="f6c4de9b-28ac-44ac-88de-7777e82cf327" providerId="ADAL" clId="{0BACC7AF-718E-4DF4-B5B7-02FF00FDA99F}" dt="2022-04-13T13:14:52.341" v="569" actId="14100"/>
          <ac:picMkLst>
            <pc:docMk/>
            <pc:sldMk cId="124106972" sldId="652"/>
            <ac:picMk id="4" creationId="{DB728FF9-FA64-4D63-A61D-356AB1765D92}"/>
          </ac:picMkLst>
        </pc:picChg>
        <pc:picChg chg="del">
          <ac:chgData name="Williamson, Barney" userId="f6c4de9b-28ac-44ac-88de-7777e82cf327" providerId="ADAL" clId="{0BACC7AF-718E-4DF4-B5B7-02FF00FDA99F}" dt="2022-04-13T13:05:29.984" v="80" actId="478"/>
          <ac:picMkLst>
            <pc:docMk/>
            <pc:sldMk cId="124106972" sldId="652"/>
            <ac:picMk id="5" creationId="{0BCFAE84-9BAC-4732-B984-D411C4B40006}"/>
          </ac:picMkLst>
        </pc:picChg>
        <pc:picChg chg="add mod modCrop">
          <ac:chgData name="Williamson, Barney" userId="f6c4de9b-28ac-44ac-88de-7777e82cf327" providerId="ADAL" clId="{0BACC7AF-718E-4DF4-B5B7-02FF00FDA99F}" dt="2022-04-13T13:14:41.725" v="564" actId="14100"/>
          <ac:picMkLst>
            <pc:docMk/>
            <pc:sldMk cId="124106972" sldId="652"/>
            <ac:picMk id="8" creationId="{43663B24-107C-4C67-A5F8-B7F90DB827EF}"/>
          </ac:picMkLst>
        </pc:picChg>
        <pc:picChg chg="del">
          <ac:chgData name="Williamson, Barney" userId="f6c4de9b-28ac-44ac-88de-7777e82cf327" providerId="ADAL" clId="{0BACC7AF-718E-4DF4-B5B7-02FF00FDA99F}" dt="2022-04-13T13:05:30.453" v="81" actId="478"/>
          <ac:picMkLst>
            <pc:docMk/>
            <pc:sldMk cId="124106972" sldId="652"/>
            <ac:picMk id="9" creationId="{23FD28C6-8A74-4B16-A856-D97911C8CF99}"/>
          </ac:picMkLst>
        </pc:picChg>
      </pc:sldChg>
      <pc:sldChg chg="addSp delSp modSp add mod">
        <pc:chgData name="Williamson, Barney" userId="f6c4de9b-28ac-44ac-88de-7777e82cf327" providerId="ADAL" clId="{0BACC7AF-718E-4DF4-B5B7-02FF00FDA99F}" dt="2022-04-13T13:20:54.924" v="761"/>
        <pc:sldMkLst>
          <pc:docMk/>
          <pc:sldMk cId="2307636045" sldId="653"/>
        </pc:sldMkLst>
        <pc:spChg chg="mod">
          <ac:chgData name="Williamson, Barney" userId="f6c4de9b-28ac-44ac-88de-7777e82cf327" providerId="ADAL" clId="{0BACC7AF-718E-4DF4-B5B7-02FF00FDA99F}" dt="2022-04-13T13:20:54.924" v="761"/>
          <ac:spMkLst>
            <pc:docMk/>
            <pc:sldMk cId="2307636045" sldId="653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3:18:55.451" v="722" actId="20577"/>
          <ac:spMkLst>
            <pc:docMk/>
            <pc:sldMk cId="2307636045" sldId="653"/>
            <ac:spMk id="7" creationId="{AEB2B5AF-4461-4089-BBC8-FAAF138DB2F7}"/>
          </ac:spMkLst>
        </pc:spChg>
        <pc:picChg chg="del">
          <ac:chgData name="Williamson, Barney" userId="f6c4de9b-28ac-44ac-88de-7777e82cf327" providerId="ADAL" clId="{0BACC7AF-718E-4DF4-B5B7-02FF00FDA99F}" dt="2022-04-13T13:16:57.464" v="573" actId="478"/>
          <ac:picMkLst>
            <pc:docMk/>
            <pc:sldMk cId="2307636045" sldId="653"/>
            <ac:picMk id="4" creationId="{DB728FF9-FA64-4D63-A61D-356AB1765D92}"/>
          </ac:picMkLst>
        </pc:picChg>
        <pc:picChg chg="add mod modCrop">
          <ac:chgData name="Williamson, Barney" userId="f6c4de9b-28ac-44ac-88de-7777e82cf327" providerId="ADAL" clId="{0BACC7AF-718E-4DF4-B5B7-02FF00FDA99F}" dt="2022-04-13T13:17:50.349" v="583" actId="1076"/>
          <ac:picMkLst>
            <pc:docMk/>
            <pc:sldMk cId="2307636045" sldId="653"/>
            <ac:picMk id="5" creationId="{30E2A73F-B671-4740-9C70-EAADD6D8EF1D}"/>
          </ac:picMkLst>
        </pc:picChg>
        <pc:picChg chg="del">
          <ac:chgData name="Williamson, Barney" userId="f6c4de9b-28ac-44ac-88de-7777e82cf327" providerId="ADAL" clId="{0BACC7AF-718E-4DF4-B5B7-02FF00FDA99F}" dt="2022-04-13T13:16:57.870" v="574" actId="478"/>
          <ac:picMkLst>
            <pc:docMk/>
            <pc:sldMk cId="2307636045" sldId="653"/>
            <ac:picMk id="8" creationId="{43663B24-107C-4C67-A5F8-B7F90DB827EF}"/>
          </ac:picMkLst>
        </pc:picChg>
        <pc:picChg chg="add del">
          <ac:chgData name="Williamson, Barney" userId="f6c4de9b-28ac-44ac-88de-7777e82cf327" providerId="ADAL" clId="{0BACC7AF-718E-4DF4-B5B7-02FF00FDA99F}" dt="2022-04-13T13:20:23.653" v="727" actId="478"/>
          <ac:picMkLst>
            <pc:docMk/>
            <pc:sldMk cId="2307636045" sldId="653"/>
            <ac:picMk id="9" creationId="{E2AF8152-2B7B-4083-81DB-5C4CB3D38332}"/>
          </ac:picMkLst>
        </pc:picChg>
        <pc:picChg chg="add del">
          <ac:chgData name="Williamson, Barney" userId="f6c4de9b-28ac-44ac-88de-7777e82cf327" providerId="ADAL" clId="{0BACC7AF-718E-4DF4-B5B7-02FF00FDA99F}" dt="2022-04-13T13:20:18.139" v="725" actId="22"/>
          <ac:picMkLst>
            <pc:docMk/>
            <pc:sldMk cId="2307636045" sldId="653"/>
            <ac:picMk id="11" creationId="{F99710D3-0333-48BA-9B39-D88CCB639E98}"/>
          </ac:picMkLst>
        </pc:picChg>
      </pc:sldChg>
      <pc:sldChg chg="add del">
        <pc:chgData name="Williamson, Barney" userId="f6c4de9b-28ac-44ac-88de-7777e82cf327" providerId="ADAL" clId="{0BACC7AF-718E-4DF4-B5B7-02FF00FDA99F}" dt="2022-04-13T13:16:59.952" v="576"/>
        <pc:sldMkLst>
          <pc:docMk/>
          <pc:sldMk cId="1241267856" sldId="654"/>
        </pc:sldMkLst>
      </pc:sldChg>
      <pc:sldChg chg="addSp delSp modSp add mod">
        <pc:chgData name="Williamson, Barney" userId="f6c4de9b-28ac-44ac-88de-7777e82cf327" providerId="ADAL" clId="{0BACC7AF-718E-4DF4-B5B7-02FF00FDA99F}" dt="2022-04-13T14:18:33.202" v="2647" actId="1076"/>
        <pc:sldMkLst>
          <pc:docMk/>
          <pc:sldMk cId="2644994063" sldId="654"/>
        </pc:sldMkLst>
        <pc:spChg chg="mod">
          <ac:chgData name="Williamson, Barney" userId="f6c4de9b-28ac-44ac-88de-7777e82cf327" providerId="ADAL" clId="{0BACC7AF-718E-4DF4-B5B7-02FF00FDA99F}" dt="2022-04-13T13:20:34.879" v="738" actId="20577"/>
          <ac:spMkLst>
            <pc:docMk/>
            <pc:sldMk cId="2644994063" sldId="654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4:18:08.996" v="2643" actId="20577"/>
          <ac:spMkLst>
            <pc:docMk/>
            <pc:sldMk cId="2644994063" sldId="654"/>
            <ac:spMk id="7" creationId="{AEB2B5AF-4461-4089-BBC8-FAAF138DB2F7}"/>
          </ac:spMkLst>
        </pc:spChg>
        <pc:spChg chg="add del mod">
          <ac:chgData name="Williamson, Barney" userId="f6c4de9b-28ac-44ac-88de-7777e82cf327" providerId="ADAL" clId="{0BACC7AF-718E-4DF4-B5B7-02FF00FDA99F}" dt="2022-04-13T14:15:35.195" v="2628" actId="478"/>
          <ac:spMkLst>
            <pc:docMk/>
            <pc:sldMk cId="2644994063" sldId="654"/>
            <ac:spMk id="19" creationId="{5427F5DD-CFFE-4ACA-B633-427E8581ECBB}"/>
          </ac:spMkLst>
        </pc:spChg>
        <pc:spChg chg="add mod">
          <ac:chgData name="Williamson, Barney" userId="f6c4de9b-28ac-44ac-88de-7777e82cf327" providerId="ADAL" clId="{0BACC7AF-718E-4DF4-B5B7-02FF00FDA99F}" dt="2022-04-13T14:18:33.202" v="2647" actId="1076"/>
          <ac:spMkLst>
            <pc:docMk/>
            <pc:sldMk cId="2644994063" sldId="654"/>
            <ac:spMk id="20" creationId="{A7FB3454-BBEF-4744-8D1C-C85A70D8C0B1}"/>
          </ac:spMkLst>
        </pc:spChg>
        <pc:spChg chg="add del mod">
          <ac:chgData name="Williamson, Barney" userId="f6c4de9b-28ac-44ac-88de-7777e82cf327" providerId="ADAL" clId="{0BACC7AF-718E-4DF4-B5B7-02FF00FDA99F}" dt="2022-04-13T14:15:33.754" v="2627" actId="478"/>
          <ac:spMkLst>
            <pc:docMk/>
            <pc:sldMk cId="2644994063" sldId="654"/>
            <ac:spMk id="23" creationId="{22F0CF19-B529-492E-9AD1-73ABE67478DB}"/>
          </ac:spMkLst>
        </pc:spChg>
        <pc:picChg chg="add del">
          <ac:chgData name="Williamson, Barney" userId="f6c4de9b-28ac-44ac-88de-7777e82cf327" providerId="ADAL" clId="{0BACC7AF-718E-4DF4-B5B7-02FF00FDA99F}" dt="2022-04-13T13:26:15.009" v="1151" actId="478"/>
          <ac:picMkLst>
            <pc:docMk/>
            <pc:sldMk cId="2644994063" sldId="654"/>
            <ac:picMk id="4" creationId="{DA5C0201-499A-472D-B45D-EBD83B306706}"/>
          </ac:picMkLst>
        </pc:picChg>
        <pc:picChg chg="del">
          <ac:chgData name="Williamson, Barney" userId="f6c4de9b-28ac-44ac-88de-7777e82cf327" providerId="ADAL" clId="{0BACC7AF-718E-4DF4-B5B7-02FF00FDA99F}" dt="2022-04-13T13:21:00.820" v="762" actId="478"/>
          <ac:picMkLst>
            <pc:docMk/>
            <pc:sldMk cId="2644994063" sldId="654"/>
            <ac:picMk id="5" creationId="{30E2A73F-B671-4740-9C70-EAADD6D8EF1D}"/>
          </ac:picMkLst>
        </pc:picChg>
        <pc:picChg chg="add del">
          <ac:chgData name="Williamson, Barney" userId="f6c4de9b-28ac-44ac-88de-7777e82cf327" providerId="ADAL" clId="{0BACC7AF-718E-4DF4-B5B7-02FF00FDA99F}" dt="2022-04-13T13:26:25.592" v="1153" actId="478"/>
          <ac:picMkLst>
            <pc:docMk/>
            <pc:sldMk cId="2644994063" sldId="654"/>
            <ac:picMk id="8" creationId="{05F0B919-77CA-430E-B265-00A0858B3226}"/>
          </ac:picMkLst>
        </pc:picChg>
        <pc:picChg chg="mod modCrop">
          <ac:chgData name="Williamson, Barney" userId="f6c4de9b-28ac-44ac-88de-7777e82cf327" providerId="ADAL" clId="{0BACC7AF-718E-4DF4-B5B7-02FF00FDA99F}" dt="2022-04-13T13:28:27.852" v="1165" actId="1076"/>
          <ac:picMkLst>
            <pc:docMk/>
            <pc:sldMk cId="2644994063" sldId="654"/>
            <ac:picMk id="9" creationId="{E2AF8152-2B7B-4083-81DB-5C4CB3D38332}"/>
          </ac:picMkLst>
        </pc:picChg>
        <pc:picChg chg="add del">
          <ac:chgData name="Williamson, Barney" userId="f6c4de9b-28ac-44ac-88de-7777e82cf327" providerId="ADAL" clId="{0BACC7AF-718E-4DF4-B5B7-02FF00FDA99F}" dt="2022-04-13T13:26:33.254" v="1155" actId="478"/>
          <ac:picMkLst>
            <pc:docMk/>
            <pc:sldMk cId="2644994063" sldId="654"/>
            <ac:picMk id="11" creationId="{361AF3FA-EE23-47CA-8568-393102475FBC}"/>
          </ac:picMkLst>
        </pc:picChg>
        <pc:picChg chg="add del">
          <ac:chgData name="Williamson, Barney" userId="f6c4de9b-28ac-44ac-88de-7777e82cf327" providerId="ADAL" clId="{0BACC7AF-718E-4DF4-B5B7-02FF00FDA99F}" dt="2022-04-13T13:26:58.420" v="1157" actId="478"/>
          <ac:picMkLst>
            <pc:docMk/>
            <pc:sldMk cId="2644994063" sldId="654"/>
            <ac:picMk id="13" creationId="{710DE46C-DC6E-467C-9822-212B6375E400}"/>
          </ac:picMkLst>
        </pc:picChg>
        <pc:picChg chg="add del">
          <ac:chgData name="Williamson, Barney" userId="f6c4de9b-28ac-44ac-88de-7777e82cf327" providerId="ADAL" clId="{0BACC7AF-718E-4DF4-B5B7-02FF00FDA99F}" dt="2022-04-13T13:27:23.248" v="1159" actId="478"/>
          <ac:picMkLst>
            <pc:docMk/>
            <pc:sldMk cId="2644994063" sldId="654"/>
            <ac:picMk id="15" creationId="{4F55BE44-C9DF-4D0F-8D84-21EFFD13E49F}"/>
          </ac:picMkLst>
        </pc:picChg>
        <pc:picChg chg="add mod">
          <ac:chgData name="Williamson, Barney" userId="f6c4de9b-28ac-44ac-88de-7777e82cf327" providerId="ADAL" clId="{0BACC7AF-718E-4DF4-B5B7-02FF00FDA99F}" dt="2022-04-13T13:28:31.245" v="1167" actId="14100"/>
          <ac:picMkLst>
            <pc:docMk/>
            <pc:sldMk cId="2644994063" sldId="654"/>
            <ac:picMk id="17" creationId="{5B49897A-D149-4E58-B38B-D4A2FF8E48CC}"/>
          </ac:picMkLst>
        </pc:picChg>
      </pc:sldChg>
      <pc:sldChg chg="addSp delSp modSp add mod">
        <pc:chgData name="Williamson, Barney" userId="f6c4de9b-28ac-44ac-88de-7777e82cf327" providerId="ADAL" clId="{0BACC7AF-718E-4DF4-B5B7-02FF00FDA99F}" dt="2022-04-13T14:19:11.516" v="2663" actId="20577"/>
        <pc:sldMkLst>
          <pc:docMk/>
          <pc:sldMk cId="2943042435" sldId="655"/>
        </pc:sldMkLst>
        <pc:spChg chg="mod">
          <ac:chgData name="Williamson, Barney" userId="f6c4de9b-28ac-44ac-88de-7777e82cf327" providerId="ADAL" clId="{0BACC7AF-718E-4DF4-B5B7-02FF00FDA99F}" dt="2022-04-13T13:56:33.076" v="1902" actId="20577"/>
          <ac:spMkLst>
            <pc:docMk/>
            <pc:sldMk cId="2943042435" sldId="655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4:19:11.516" v="2663" actId="20577"/>
          <ac:spMkLst>
            <pc:docMk/>
            <pc:sldMk cId="2943042435" sldId="655"/>
            <ac:spMk id="7" creationId="{AEB2B5AF-4461-4089-BBC8-FAAF138DB2F7}"/>
          </ac:spMkLst>
        </pc:spChg>
        <pc:picChg chg="add mod">
          <ac:chgData name="Williamson, Barney" userId="f6c4de9b-28ac-44ac-88de-7777e82cf327" providerId="ADAL" clId="{0BACC7AF-718E-4DF4-B5B7-02FF00FDA99F}" dt="2022-04-13T13:54:40.515" v="1827" actId="14100"/>
          <ac:picMkLst>
            <pc:docMk/>
            <pc:sldMk cId="2943042435" sldId="655"/>
            <ac:picMk id="4" creationId="{FE336D03-915D-4939-80E3-18C576E457A2}"/>
          </ac:picMkLst>
        </pc:picChg>
        <pc:picChg chg="add del mod">
          <ac:chgData name="Williamson, Barney" userId="f6c4de9b-28ac-44ac-88de-7777e82cf327" providerId="ADAL" clId="{0BACC7AF-718E-4DF4-B5B7-02FF00FDA99F}" dt="2022-04-13T13:58:13.417" v="1908" actId="478"/>
          <ac:picMkLst>
            <pc:docMk/>
            <pc:sldMk cId="2943042435" sldId="655"/>
            <ac:picMk id="6" creationId="{19B17A64-2EAF-4701-AD89-DD990C0D7B6F}"/>
          </ac:picMkLst>
        </pc:picChg>
        <pc:picChg chg="del mod">
          <ac:chgData name="Williamson, Barney" userId="f6c4de9b-28ac-44ac-88de-7777e82cf327" providerId="ADAL" clId="{0BACC7AF-718E-4DF4-B5B7-02FF00FDA99F}" dt="2022-04-13T13:54:06.627" v="1820" actId="478"/>
          <ac:picMkLst>
            <pc:docMk/>
            <pc:sldMk cId="2943042435" sldId="655"/>
            <ac:picMk id="9" creationId="{E2AF8152-2B7B-4083-81DB-5C4CB3D38332}"/>
          </ac:picMkLst>
        </pc:picChg>
        <pc:picChg chg="del">
          <ac:chgData name="Williamson, Barney" userId="f6c4de9b-28ac-44ac-88de-7777e82cf327" providerId="ADAL" clId="{0BACC7AF-718E-4DF4-B5B7-02FF00FDA99F}" dt="2022-04-13T13:54:07.043" v="1821" actId="478"/>
          <ac:picMkLst>
            <pc:docMk/>
            <pc:sldMk cId="2943042435" sldId="655"/>
            <ac:picMk id="17" creationId="{5B49897A-D149-4E58-B38B-D4A2FF8E48CC}"/>
          </ac:picMkLst>
        </pc:picChg>
      </pc:sldChg>
      <pc:sldChg chg="addSp delSp modSp add mod">
        <pc:chgData name="Williamson, Barney" userId="f6c4de9b-28ac-44ac-88de-7777e82cf327" providerId="ADAL" clId="{0BACC7AF-718E-4DF4-B5B7-02FF00FDA99F}" dt="2022-04-13T14:03:30.967" v="2295" actId="20577"/>
        <pc:sldMkLst>
          <pc:docMk/>
          <pc:sldMk cId="3704177021" sldId="656"/>
        </pc:sldMkLst>
        <pc:spChg chg="mod">
          <ac:chgData name="Williamson, Barney" userId="f6c4de9b-28ac-44ac-88de-7777e82cf327" providerId="ADAL" clId="{0BACC7AF-718E-4DF4-B5B7-02FF00FDA99F}" dt="2022-04-13T14:03:30.967" v="2295" actId="20577"/>
          <ac:spMkLst>
            <pc:docMk/>
            <pc:sldMk cId="3704177021" sldId="656"/>
            <ac:spMk id="2" creationId="{0D4D1784-BF74-4DBB-B2C9-35134D442B14}"/>
          </ac:spMkLst>
        </pc:spChg>
        <pc:spChg chg="mod">
          <ac:chgData name="Williamson, Barney" userId="f6c4de9b-28ac-44ac-88de-7777e82cf327" providerId="ADAL" clId="{0BACC7AF-718E-4DF4-B5B7-02FF00FDA99F}" dt="2022-04-13T14:03:13.865" v="2279" actId="20577"/>
          <ac:spMkLst>
            <pc:docMk/>
            <pc:sldMk cId="3704177021" sldId="656"/>
            <ac:spMk id="7" creationId="{AEB2B5AF-4461-4089-BBC8-FAAF138DB2F7}"/>
          </ac:spMkLst>
        </pc:spChg>
        <pc:picChg chg="del">
          <ac:chgData name="Williamson, Barney" userId="f6c4de9b-28ac-44ac-88de-7777e82cf327" providerId="ADAL" clId="{0BACC7AF-718E-4DF4-B5B7-02FF00FDA99F}" dt="2022-04-13T13:58:16.245" v="1909" actId="478"/>
          <ac:picMkLst>
            <pc:docMk/>
            <pc:sldMk cId="3704177021" sldId="656"/>
            <ac:picMk id="4" creationId="{FE336D03-915D-4939-80E3-18C576E457A2}"/>
          </ac:picMkLst>
        </pc:picChg>
        <pc:picChg chg="add mod modCrop">
          <ac:chgData name="Williamson, Barney" userId="f6c4de9b-28ac-44ac-88de-7777e82cf327" providerId="ADAL" clId="{0BACC7AF-718E-4DF4-B5B7-02FF00FDA99F}" dt="2022-04-13T14:02:50.846" v="2190" actId="1076"/>
          <ac:picMkLst>
            <pc:docMk/>
            <pc:sldMk cId="3704177021" sldId="656"/>
            <ac:picMk id="5" creationId="{419277CF-C4B8-460B-A609-CF2FE215A926}"/>
          </ac:picMkLst>
        </pc:picChg>
        <pc:picChg chg="del mod">
          <ac:chgData name="Williamson, Barney" userId="f6c4de9b-28ac-44ac-88de-7777e82cf327" providerId="ADAL" clId="{0BACC7AF-718E-4DF4-B5B7-02FF00FDA99F}" dt="2022-04-13T14:00:27.513" v="2026" actId="478"/>
          <ac:picMkLst>
            <pc:docMk/>
            <pc:sldMk cId="3704177021" sldId="656"/>
            <ac:picMk id="6" creationId="{19B17A64-2EAF-4701-AD89-DD990C0D7B6F}"/>
          </ac:picMkLst>
        </pc:picChg>
        <pc:picChg chg="add del mod modCrop">
          <ac:chgData name="Williamson, Barney" userId="f6c4de9b-28ac-44ac-88de-7777e82cf327" providerId="ADAL" clId="{0BACC7AF-718E-4DF4-B5B7-02FF00FDA99F}" dt="2022-04-13T14:02:37.391" v="2182" actId="478"/>
          <ac:picMkLst>
            <pc:docMk/>
            <pc:sldMk cId="3704177021" sldId="656"/>
            <ac:picMk id="9" creationId="{1CD22D5F-E5A7-468E-BDFB-B3AF3055810F}"/>
          </ac:picMkLst>
        </pc:picChg>
        <pc:picChg chg="add mod">
          <ac:chgData name="Williamson, Barney" userId="f6c4de9b-28ac-44ac-88de-7777e82cf327" providerId="ADAL" clId="{0BACC7AF-718E-4DF4-B5B7-02FF00FDA99F}" dt="2022-04-13T14:02:45.750" v="2187" actId="1076"/>
          <ac:picMkLst>
            <pc:docMk/>
            <pc:sldMk cId="3704177021" sldId="656"/>
            <ac:picMk id="11" creationId="{61D0BBC5-ED46-4A97-961F-545FA5BD95E1}"/>
          </ac:picMkLst>
        </pc:picChg>
      </pc:sldChg>
      <pc:sldChg chg="add del">
        <pc:chgData name="Williamson, Barney" userId="f6c4de9b-28ac-44ac-88de-7777e82cf327" providerId="ADAL" clId="{0BACC7AF-718E-4DF4-B5B7-02FF00FDA99F}" dt="2022-04-13T14:06:04.456" v="2334"/>
        <pc:sldMkLst>
          <pc:docMk/>
          <pc:sldMk cId="61627263" sldId="657"/>
        </pc:sldMkLst>
      </pc:sldChg>
      <pc:sldChg chg="addSp delSp modSp mod">
        <pc:chgData name="Williamson, Barney" userId="f6c4de9b-28ac-44ac-88de-7777e82cf327" providerId="ADAL" clId="{0BACC7AF-718E-4DF4-B5B7-02FF00FDA99F}" dt="2022-04-13T14:07:55.100" v="2383" actId="1076"/>
        <pc:sldMkLst>
          <pc:docMk/>
          <pc:sldMk cId="338276555" sldId="657"/>
        </pc:sldMkLst>
        <pc:spChg chg="mod">
          <ac:chgData name="Williamson, Barney" userId="f6c4de9b-28ac-44ac-88de-7777e82cf327" providerId="ADAL" clId="{0BACC7AF-718E-4DF4-B5B7-02FF00FDA99F}" dt="2022-04-13T14:06:12.079" v="2342" actId="20577"/>
          <ac:spMkLst>
            <pc:docMk/>
            <pc:sldMk cId="338276555" sldId="657"/>
            <ac:spMk id="2" creationId="{0D4D1784-BF74-4DBB-B2C9-35134D442B14}"/>
          </ac:spMkLst>
        </pc:spChg>
        <pc:spChg chg="add mod">
          <ac:chgData name="Williamson, Barney" userId="f6c4de9b-28ac-44ac-88de-7777e82cf327" providerId="ADAL" clId="{0BACC7AF-718E-4DF4-B5B7-02FF00FDA99F}" dt="2022-04-13T14:07:55.100" v="2383" actId="1076"/>
          <ac:spMkLst>
            <pc:docMk/>
            <pc:sldMk cId="338276555" sldId="657"/>
            <ac:spMk id="9" creationId="{EFF8C046-44CD-443C-8187-6F3E657C5268}"/>
          </ac:spMkLst>
        </pc:spChg>
        <pc:spChg chg="mod">
          <ac:chgData name="Williamson, Barney" userId="f6c4de9b-28ac-44ac-88de-7777e82cf327" providerId="ADAL" clId="{0BACC7AF-718E-4DF4-B5B7-02FF00FDA99F}" dt="2022-04-13T14:06:19.465" v="2346" actId="20577"/>
          <ac:spMkLst>
            <pc:docMk/>
            <pc:sldMk cId="338276555" sldId="657"/>
            <ac:spMk id="24" creationId="{1F34A2F5-A5B0-4599-8A9D-A944231750A2}"/>
          </ac:spMkLst>
        </pc:spChg>
        <pc:picChg chg="del">
          <ac:chgData name="Williamson, Barney" userId="f6c4de9b-28ac-44ac-88de-7777e82cf327" providerId="ADAL" clId="{0BACC7AF-718E-4DF4-B5B7-02FF00FDA99F}" dt="2022-04-13T14:06:14.988" v="2344" actId="478"/>
          <ac:picMkLst>
            <pc:docMk/>
            <pc:sldMk cId="338276555" sldId="657"/>
            <ac:picMk id="4" creationId="{7F666DB1-08A3-47DC-88A3-8A54F83DBCE1}"/>
          </ac:picMkLst>
        </pc:picChg>
        <pc:picChg chg="del">
          <ac:chgData name="Williamson, Barney" userId="f6c4de9b-28ac-44ac-88de-7777e82cf327" providerId="ADAL" clId="{0BACC7AF-718E-4DF4-B5B7-02FF00FDA99F}" dt="2022-04-13T14:06:14.654" v="2343" actId="478"/>
          <ac:picMkLst>
            <pc:docMk/>
            <pc:sldMk cId="338276555" sldId="657"/>
            <ac:picMk id="6" creationId="{66C75686-3E19-42BF-8728-E362E513601F}"/>
          </ac:picMkLst>
        </pc:picChg>
        <pc:picChg chg="del">
          <ac:chgData name="Williamson, Barney" userId="f6c4de9b-28ac-44ac-88de-7777e82cf327" providerId="ADAL" clId="{0BACC7AF-718E-4DF4-B5B7-02FF00FDA99F}" dt="2022-04-13T14:06:15.483" v="2345" actId="478"/>
          <ac:picMkLst>
            <pc:docMk/>
            <pc:sldMk cId="338276555" sldId="657"/>
            <ac:picMk id="8" creationId="{513EB59F-6EDD-4042-8B59-0678C8BAF0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4E92C-D06C-47DB-9920-5E0A0C2278C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10E6-C0F4-4D24-82A7-66CB2A0730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1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676B2-F24C-455B-A0FE-DDE7C0C01D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86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6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54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06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33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35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718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40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6FDE1-3BA1-444D-8CCD-A130F71526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75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01ED-8B94-4DAF-A378-5BF7B281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C51E3-AF61-4CC9-A318-E162FE6EE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57CA4-5E7E-42D2-93C5-B4223D47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9FDF-666A-4E31-9A0E-768E319C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74C23-872D-4294-98E7-593D2C5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2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E973-E5F9-407E-BBF3-90C863C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5E096-1856-4F0A-B2C9-9DD6CCB4F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22A71-03D1-438C-A03C-D6FF7D62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0616-6013-483D-A723-87D63144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384F-7091-4CBC-8F00-9674192C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14A2A-A718-4447-950C-A945B47BD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71FCD-332F-48FE-9654-EE62C365C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E5AC5-D8F7-4DA6-989E-EA4F8807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DA9F-B344-4BDF-A5E6-D1FF4EA5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A99F3-56AB-493C-A94C-6B2CE963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0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5BD3F4-D768-43C8-BBC2-CF998C2D5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3EE83-9BB9-481D-8395-69C4DB5CDE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0374" y="2549668"/>
            <a:ext cx="9144000" cy="563231"/>
          </a:xfrm>
        </p:spPr>
        <p:txBody>
          <a:bodyPr anchor="t" anchorCtr="0">
            <a:spAutoFit/>
          </a:bodyPr>
          <a:lstStyle>
            <a:lvl1pPr algn="l">
              <a:defRPr sz="3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Heading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283A4-33DB-4552-9007-D12033D1E1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0374" y="4156220"/>
            <a:ext cx="9144000" cy="369332"/>
          </a:xfrm>
        </p:spPr>
        <p:txBody>
          <a:bodyPr>
            <a:spAutoFit/>
          </a:bodyPr>
          <a:lstStyle>
            <a:lvl1pPr marL="0" indent="0" algn="l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Presented by/Sub-heading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FDDB99-4A42-4713-B148-1FC5187A09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275" y="5671367"/>
            <a:ext cx="4057650" cy="286232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Published DD Month YYYY</a:t>
            </a:r>
          </a:p>
        </p:txBody>
      </p:sp>
    </p:spTree>
    <p:extLst>
      <p:ext uri="{BB962C8B-B14F-4D97-AF65-F5344CB8AC3E}">
        <p14:creationId xmlns:p14="http://schemas.microsoft.com/office/powerpoint/2010/main" val="3866543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5BD3F4-D768-43C8-BBC2-CF998C2D5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3EE83-9BB9-481D-8395-69C4DB5CDE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0374" y="2549668"/>
            <a:ext cx="9144000" cy="563231"/>
          </a:xfrm>
        </p:spPr>
        <p:txBody>
          <a:bodyPr anchor="t" anchorCtr="0">
            <a:spAutoFit/>
          </a:bodyPr>
          <a:lstStyle>
            <a:lvl1pPr algn="l">
              <a:defRPr sz="3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Heading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283A4-33DB-4552-9007-D12033D1E1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0374" y="4156220"/>
            <a:ext cx="9144000" cy="369332"/>
          </a:xfrm>
        </p:spPr>
        <p:txBody>
          <a:bodyPr>
            <a:spAutoFit/>
          </a:bodyPr>
          <a:lstStyle>
            <a:lvl1pPr marL="0" indent="0" algn="l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Presented by/Sub-heading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FDDB99-4A42-4713-B148-1FC5187A09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275" y="5671367"/>
            <a:ext cx="4057650" cy="286232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Published DD Month YYYY</a:t>
            </a:r>
          </a:p>
        </p:txBody>
      </p:sp>
    </p:spTree>
    <p:extLst>
      <p:ext uri="{BB962C8B-B14F-4D97-AF65-F5344CB8AC3E}">
        <p14:creationId xmlns:p14="http://schemas.microsoft.com/office/powerpoint/2010/main" val="258842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C83D81-04CB-4893-9BFB-986BF0E26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0FCC9-C3AF-4E08-A905-07A58A84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46163" cy="844839"/>
          </a:xfrm>
        </p:spPr>
        <p:txBody>
          <a:bodyPr anchor="t" anchorCtr="0">
            <a:normAutofit/>
          </a:bodyPr>
          <a:lstStyle>
            <a:lvl1pPr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DBA4-4D5B-4377-BB63-5EFB26E87B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999" y="1440000"/>
            <a:ext cx="11446163" cy="435133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0800" indent="-228600"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E29FC-0AE3-49EE-B903-BD5846EC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OFFICIAL -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60EB-FBD0-41A4-B8B2-4945FC5C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19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FCC9-C3AF-4E08-A905-07A58A84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46163" cy="844839"/>
          </a:xfrm>
        </p:spPr>
        <p:txBody>
          <a:bodyPr anchor="t" anchorCtr="0">
            <a:normAutofit/>
          </a:bodyPr>
          <a:lstStyle>
            <a:lvl1pPr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DBA4-4D5B-4377-BB63-5EFB26E87B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999" y="1440000"/>
            <a:ext cx="11446163" cy="435133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0800" indent="-228600"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E29FC-0AE3-49EE-B903-BD5846EC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60EB-FBD0-41A4-B8B2-4945FC5C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31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56A6B2-45CE-47D3-ADDB-BD31EA1119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93AC6-2F50-4B91-B6DD-840E6B04B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87192"/>
            <a:ext cx="10515600" cy="590931"/>
          </a:xfrm>
        </p:spPr>
        <p:txBody>
          <a:bodyPr anchor="t" anchorCtr="0">
            <a:spAutoFit/>
          </a:bodyPr>
          <a:lstStyle>
            <a:lvl1pPr>
              <a:defRPr sz="3600" b="1"/>
            </a:lvl1pPr>
          </a:lstStyle>
          <a:p>
            <a:r>
              <a:rPr lang="en-US" dirty="0"/>
              <a:t>Section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3EC35-1DF4-42E8-843A-F1C2835A221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89940"/>
            <a:ext cx="10515600" cy="369332"/>
          </a:xfrm>
        </p:spPr>
        <p:txBody>
          <a:bodyPr>
            <a:sp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231861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41E873-0E11-44B1-8E1D-3939D1CB99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4FAAD646-2462-41CA-AE4B-76753CEDFF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50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3EC35-1DF4-42E8-843A-F1C2835A221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8626" y="901414"/>
            <a:ext cx="10405919" cy="563231"/>
          </a:xfrm>
        </p:spPr>
        <p:txBody>
          <a:bodyPr>
            <a:spAutoFit/>
          </a:bodyPr>
          <a:lstStyle>
            <a:lvl1pPr marL="0" indent="0">
              <a:buNone/>
              <a:defRPr sz="3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Large text page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CF87-BF69-4238-8BAD-CEB980FB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01D87-EBA9-4116-8E30-46E25652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9C8A0FD4-F699-4BB5-A3C8-3A511F41233C}"/>
              </a:ext>
            </a:extLst>
          </p:cNvPr>
          <p:cNvSpPr/>
          <p:nvPr userDrawn="1"/>
        </p:nvSpPr>
        <p:spPr>
          <a:xfrm flipH="1">
            <a:off x="543561" y="553338"/>
            <a:ext cx="11095443" cy="5390262"/>
          </a:xfrm>
          <a:prstGeom prst="round2DiagRect">
            <a:avLst/>
          </a:prstGeom>
          <a:noFill/>
          <a:ln w="22860">
            <a:solidFill>
              <a:srgbClr val="616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0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CFA8AA-1F36-4E3C-977C-A7C918EE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82F404-A628-4163-A67A-017625A1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C20F-2520-4988-AFE4-EBE97F23EF9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440000"/>
            <a:ext cx="5580000" cy="471141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lvl1pPr>
            <a:lvl2pPr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4pPr>
            <a:lvl5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A3220-04BF-4C22-9F1D-EA71CB2E4D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4072" y="1440000"/>
            <a:ext cx="5580000" cy="471141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lvl1pPr>
            <a:lvl2pPr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4pPr>
            <a:lvl5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C2192-61D5-4EB8-AAF7-C62287CE3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3B638-8AEF-4744-AF26-A06733AE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064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238306-4959-4D7E-824A-5FCB2D385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6CF47-9317-4BCB-B768-6FAFA244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44072" cy="904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0031-2A64-4B9F-9549-581805EC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14" y="1440000"/>
            <a:ext cx="5580000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07EE-CCB7-404E-8CA0-28E7EADD43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14" y="1980000"/>
            <a:ext cx="5580000" cy="396821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4pPr>
            <a:lvl5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D9511-94F7-4D8A-B308-9F45F8C3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072" y="1440000"/>
            <a:ext cx="5580000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B37DB-BE92-439C-B307-B67909DBB68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072" y="1980000"/>
            <a:ext cx="5580000" cy="396821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4pPr>
            <a:lvl5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2FB8E-C592-4C15-8B2B-5B8ADAC8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D43E-BF05-4A08-83EC-42885B45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68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D33D-5E67-469F-AC19-E09301FF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E586-11F7-4555-8E59-EAFC1720F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40DB-BBB7-4B5A-A42D-F772386F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52AE1-F8CD-40CD-8FCF-F45EC592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7C4B3-86EE-448B-A8D4-CCC41C1F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84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ED54B9-F2A7-4FFF-9D77-5DA942986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557C2-113E-4A34-8911-A50E353E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BCE85-97F0-4F9A-BD88-99ECA8B5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4E44F-BFBB-4DDD-863B-D41AF6EB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03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6B4A-3069-4ED3-99CC-607B68B7B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3A5B5-FA1A-41C9-AE10-1940D02D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A1E2-41C9-4717-9C40-A6543712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663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CCBF63-BE77-47F7-BC2C-2060A83C7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00B1E-7CC5-4A29-9FDA-CA9B202B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D207-F256-473F-8ACD-7992ADD8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864E7-4D70-4211-A41C-CD2456D5D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C231D-00C0-4BA4-8EC1-A2C808CE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8E4A4-9320-483B-B798-ADCC1CC2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81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104CED-FCA3-43E9-B6F2-789E2D8FB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46B65-0149-4100-B804-D2C789D9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6C89B-BCF7-4515-83E9-A3C71E965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3B3E4-DD4B-4F60-B675-7EE726FC7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A4386-6EBC-49F7-B127-B0EBBFF2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2BCA2-9676-4B81-BB26-14FE0592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95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2908A-0CFB-4A42-876D-A00D9532E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F6847-70BD-4D90-B4D7-F865C7C9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9E28C-4E16-4B39-B317-EACADEF60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8A1F-8F81-4146-95DA-CEF409E4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B3909-B62E-4B51-9259-87A8A02A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43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2DCAB3-0E0A-4629-AB94-975F98601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537" cy="6857999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E0E009-FA67-4DB0-9941-4B016B540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841E8-6B80-423A-957E-5BF42338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BF63B-FEF9-4C03-9300-380CF7AC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D3F4-F8DF-4316-93E5-D3A857F7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44ADC-FBC0-4698-B0EC-1AD4A40603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2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78B5-BF58-4E0E-9E34-786F34EF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F6A8-E52A-4FEE-93F9-1C4F5A1C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FEA4F-CAF8-40E5-9C2B-84B675F5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C3FF5-9226-4313-A165-745E4AD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8D05-1986-41F9-ADD0-20AE0C15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1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C6CA-B752-45B8-8D01-BE6BAA4F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B2DB-9162-46FE-A9E1-C2B40A84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C7C85-D4AB-4447-B9A2-7513BB9D8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C4D84-7191-4306-893B-2CDCDDAB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D5086-0399-470B-B806-CB15CB91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CB332-E6AB-4912-8EC8-4ABF7AEC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29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8ADC-B80E-44A1-838F-8506CED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74CA-D5A2-4140-B49E-AA34459F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31263-7096-4C10-A001-15BFBCFE0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FC59-D49E-4C71-881D-6C18B3F07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020B7-9671-4F30-B155-72C6CC200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1B6EC-B4B1-4E9B-9E56-4D9E8CDD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A245AC-A74A-47A0-8C18-40741D5A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C54F7-5853-4ECF-BF4A-82647C19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46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7569-20D2-400F-BC0C-8B06F88F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39A94-3EB6-47E9-AB19-B724C536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7457-423C-4E36-8353-5D68AFB6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A7F3-7B0C-4658-811E-95C730F7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2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84F98-9E16-4E1A-B420-24B236BD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D5AD6-7B75-428A-9EC6-668AB82A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D3B63-9387-45BC-8D86-1A119C24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65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C7EB-1C4C-43DA-8A6F-E07FF140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03745-563B-45D4-BC57-37015CA6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109D-A4E2-4B28-BE16-3545821DE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2E912-9E15-4BA2-8ADC-352DB3C3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FD71F-51F0-4705-A51C-09D1372F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94346-8E3B-46BD-A95F-FD420777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5CB-43E5-46CB-BA2F-16AA32F1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6F18AC-EFD2-49FB-A178-09FF72FDF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DC48-90E0-4F05-BD07-8EADC89E0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CC697-1096-47E1-8684-6940DF06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3BB22-C8C4-40B7-8B4C-39484F84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5B0D5-48D8-4F3B-A7C4-86E1C752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2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806B9-D8C8-4144-ADE4-C74EF04C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CF6B8-9A0A-4A8D-9294-11FFE7781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12BCE-BE92-4A6D-897A-D07894DFB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312E3-2FED-411A-9FDE-563D86CC15D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17318-391F-4CD8-B571-4DCA74FAF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CB1D4-5815-4CEC-8F22-CC0236ADC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B5454-8FB2-41E4-A6B8-299DBD45A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0B943-7FEE-4EBA-894D-1AFF2D30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44072" cy="5355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BCFDC-5D94-4F0B-82D3-04481417E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99" y="1440000"/>
            <a:ext cx="114440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Heading 1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Heading 2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Body copy</a:t>
            </a:r>
          </a:p>
          <a:p>
            <a:pPr marL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</a:t>
            </a:r>
          </a:p>
          <a:p>
            <a:pPr marL="4608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Bullet sub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55446-D695-44BC-B721-FA7A3D3B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6380018" cy="365125"/>
          </a:xfrm>
          <a:prstGeom prst="rect">
            <a:avLst/>
          </a:prstGeom>
        </p:spPr>
        <p:txBody>
          <a:bodyPr vert="horz" lIns="91440" tIns="36000" rIns="91440" bIns="3600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OFFICIAL - SENSITIVE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DA2C-4054-4870-AE04-3BEF0E496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381" y="6356350"/>
            <a:ext cx="759691" cy="365125"/>
          </a:xfrm>
          <a:prstGeom prst="rect">
            <a:avLst/>
          </a:prstGeom>
        </p:spPr>
        <p:txBody>
          <a:bodyPr vert="horz" lIns="91440" tIns="36000" rIns="91440" bIns="3600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44ADC-FBC0-4698-B0EC-1AD4A40603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8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2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1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7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179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0E482-A125-4833-B712-67EC9E72E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374" y="2549668"/>
            <a:ext cx="7309500" cy="1034129"/>
          </a:xfrm>
        </p:spPr>
        <p:txBody>
          <a:bodyPr/>
          <a:lstStyle/>
          <a:p>
            <a:r>
              <a:rPr lang="en-GB" dirty="0"/>
              <a:t>Setting up an RStudio server on an AWS instance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E4C3DD-0C15-4059-95FA-4122D45E2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73" y="4156220"/>
            <a:ext cx="9350449" cy="369332"/>
          </a:xfrm>
        </p:spPr>
        <p:txBody>
          <a:bodyPr/>
          <a:lstStyle/>
          <a:p>
            <a:r>
              <a:rPr lang="en-GB" b="0" dirty="0"/>
              <a:t>Barney Williamson, Jamie Fraser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69CF3D-3ED7-4E40-8980-547EF27F0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275" y="5671367"/>
            <a:ext cx="4057650" cy="286232"/>
          </a:xfrm>
        </p:spPr>
        <p:txBody>
          <a:bodyPr/>
          <a:lstStyle/>
          <a:p>
            <a:r>
              <a:rPr lang="en-GB" dirty="0"/>
              <a:t>13 April 2022</a:t>
            </a:r>
          </a:p>
        </p:txBody>
      </p:sp>
    </p:spTree>
    <p:extLst>
      <p:ext uri="{BB962C8B-B14F-4D97-AF65-F5344CB8AC3E}">
        <p14:creationId xmlns:p14="http://schemas.microsoft.com/office/powerpoint/2010/main" val="317683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Contents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F34A2F5-A5B0-4599-8A9D-A944231750A2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110271" cy="44202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8C046-44CD-443C-8187-6F3E657C5268}"/>
              </a:ext>
            </a:extLst>
          </p:cNvPr>
          <p:cNvSpPr txBox="1"/>
          <p:nvPr/>
        </p:nvSpPr>
        <p:spPr>
          <a:xfrm>
            <a:off x="3048699" y="2324851"/>
            <a:ext cx="6094602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A188"/>
                </a:solidFill>
              </a:rPr>
              <a:t>Configure and launch AWS instance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A188"/>
                </a:solidFill>
              </a:rPr>
              <a:t>Connect to AWS instance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A188"/>
                </a:solidFill>
              </a:rPr>
              <a:t>Install Git, clone repo and install RStudio server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A188"/>
                </a:solidFill>
              </a:rPr>
              <a:t>Log in to RStudio server</a:t>
            </a:r>
          </a:p>
          <a:p>
            <a:pPr marL="342900" indent="-3429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827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1. Configure and launch AWS instance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F34A2F5-A5B0-4599-8A9D-A944231750A2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110271" cy="44202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 the AWS toolbar select ‘Europe (London) eu-west-2’ from the region dropdown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Go to EC2 launch and name your instance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solidFill>
                  <a:prstClr val="black"/>
                </a:solidFill>
                <a:latin typeface="Arial" panose="020B0604020202020204"/>
              </a:rPr>
              <a:t>Under the Amazon Machine Image options go to Quick Start &gt; select Ubuntu &gt; use the drop down to select Ubuntu server 18.04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Arial" panose="020B0604020202020204"/>
              </a:rPr>
              <a:t>You need to use Ubuntu 18.04 for default RStudio Server to work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66DB1-08A3-47DC-88A3-8A54F83DB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0" r="77225" b="53119"/>
          <a:stretch/>
        </p:blipFill>
        <p:spPr>
          <a:xfrm>
            <a:off x="6709613" y="917141"/>
            <a:ext cx="3590438" cy="1800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75686-3E19-42BF-8728-E362E5136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3" r="77638" b="22783"/>
          <a:stretch/>
        </p:blipFill>
        <p:spPr>
          <a:xfrm>
            <a:off x="6786693" y="2911208"/>
            <a:ext cx="3513358" cy="3124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EB59F-6EDD-4042-8B59-0678C8BAF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4" r="57615" b="6636"/>
          <a:stretch/>
        </p:blipFill>
        <p:spPr>
          <a:xfrm>
            <a:off x="10749677" y="917141"/>
            <a:ext cx="1325460" cy="32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1. Configure and launch AWS instance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110271" cy="44202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Choose instance type (which includes hardware options)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solidFill>
                  <a:prstClr val="black"/>
                </a:solidFill>
                <a:latin typeface="Arial" panose="020B0604020202020204"/>
              </a:rPr>
              <a:t>Above free tier are options to add more CPUs and memory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solidFill>
                  <a:prstClr val="black"/>
                </a:solidFill>
                <a:latin typeface="Arial" panose="020B0604020202020204"/>
              </a:rPr>
              <a:t>Create a new key pair and download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Arial" panose="020B0604020202020204"/>
              </a:rPr>
              <a:t>Keep this key pair safe, you will need it to SSH to your instance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AE84-9BAC-4732-B984-D411C4B40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8" r="77225" b="47737"/>
          <a:stretch/>
        </p:blipFill>
        <p:spPr>
          <a:xfrm>
            <a:off x="7080308" y="691694"/>
            <a:ext cx="4501532" cy="2529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D28C6-8A74-4B16-A856-D97911C8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3" t="17584" r="65062" b="13242"/>
          <a:stretch/>
        </p:blipFill>
        <p:spPr>
          <a:xfrm>
            <a:off x="8162487" y="3309575"/>
            <a:ext cx="2575422" cy="26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1. Configure and launch AWS instance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269661" cy="47225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Under Network settings, click edit and add your inbound port rules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In total you will need 3 ports: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prstClr val="black"/>
                </a:solidFill>
                <a:latin typeface="Arial" panose="020B0604020202020204"/>
              </a:rPr>
              <a:t>SSH: port 22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b="0" dirty="0">
                <a:solidFill>
                  <a:prstClr val="black"/>
                </a:solidFill>
                <a:latin typeface="Arial" panose="020B0604020202020204"/>
              </a:rPr>
              <a:t>HTTP: port 80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prstClr val="black"/>
                </a:solidFill>
                <a:latin typeface="Arial" panose="020B0604020202020204"/>
              </a:rPr>
              <a:t>RStudio server default: 8787</a:t>
            </a:r>
            <a:endParaRPr lang="en-GB" sz="1600" b="0" dirty="0">
              <a:solidFill>
                <a:prstClr val="black"/>
              </a:solidFill>
              <a:latin typeface="Arial" panose="020B0604020202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Arial" panose="020B0604020202020204"/>
              </a:rPr>
              <a:t>For the RStudio server to be accessible the source for all 3 ports needs to be set to ‘anywhere’. This means the connection is open to the world. </a:t>
            </a:r>
            <a:r>
              <a:rPr lang="en-GB" sz="2200" i="1" dirty="0">
                <a:solidFill>
                  <a:srgbClr val="FF0000"/>
                </a:solidFill>
                <a:latin typeface="Arial" panose="020B0604020202020204"/>
              </a:rPr>
              <a:t>No sensitive data or code should be uploaded to an AWS instance or RStudio server configured this way. This is a test space only  </a:t>
            </a:r>
            <a:endParaRPr kumimoji="0" lang="en-GB" sz="220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28FF9-FA64-4D63-A61D-356AB1765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9" r="77018" b="32934"/>
          <a:stretch/>
        </p:blipFill>
        <p:spPr>
          <a:xfrm>
            <a:off x="7810489" y="268561"/>
            <a:ext cx="3233892" cy="2406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63B24-107C-4C67-A5F8-B7F90DB82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4" r="77362" b="8594"/>
          <a:stretch/>
        </p:blipFill>
        <p:spPr>
          <a:xfrm>
            <a:off x="7881732" y="2802173"/>
            <a:ext cx="3173339" cy="33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1. Configure and launch AWS instance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10351180" cy="47225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Configure storage as needed (increase up to 30 GB in free tier)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All other settings can be left as default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. Launch instance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A73F-B671-4740-9C70-EAADD6D8E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3" r="65940" b="21315"/>
          <a:stretch/>
        </p:blipFill>
        <p:spPr>
          <a:xfrm>
            <a:off x="2818702" y="2549915"/>
            <a:ext cx="5729680" cy="34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2. Connect to AWS instance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5690507" cy="47225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Select your new instance and choose connect from the toolbar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Copy the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ssh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command from the SSH client option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Use your CLI of choice (PuTTY, </a:t>
            </a:r>
            <a:r>
              <a:rPr lang="en-GB" sz="2200" b="0" dirty="0" err="1">
                <a:solidFill>
                  <a:prstClr val="black"/>
                </a:solidFill>
                <a:latin typeface="Arial" panose="020B0604020202020204"/>
              </a:rPr>
              <a:t>GitBash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) to navigate to the directory that holds the </a:t>
            </a:r>
            <a:r>
              <a:rPr lang="en-GB" sz="2200" b="0" dirty="0" err="1">
                <a:solidFill>
                  <a:prstClr val="black"/>
                </a:solidFill>
                <a:latin typeface="Arial" panose="020B0604020202020204"/>
              </a:rPr>
              <a:t>ssh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 key pair you downloaded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Run the copied </a:t>
            </a:r>
            <a:r>
              <a:rPr lang="en-GB" sz="2200" b="0" dirty="0" err="1">
                <a:solidFill>
                  <a:prstClr val="black"/>
                </a:solidFill>
                <a:latin typeface="Arial" panose="020B0604020202020204"/>
              </a:rPr>
              <a:t>ssh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F8152-2B7B-4083-81DB-5C4CB3D3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8" r="75505" b="24006"/>
          <a:stretch/>
        </p:blipFill>
        <p:spPr>
          <a:xfrm>
            <a:off x="7295880" y="513694"/>
            <a:ext cx="3819533" cy="3057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49897A-D149-4E58-B38B-D4A2FF8E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756" y="3694790"/>
            <a:ext cx="3876414" cy="2454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FB3454-BBEF-4744-8D1C-C85A70D8C0B1}"/>
              </a:ext>
            </a:extLst>
          </p:cNvPr>
          <p:cNvSpPr txBox="1"/>
          <p:nvPr/>
        </p:nvSpPr>
        <p:spPr>
          <a:xfrm>
            <a:off x="605423" y="5313947"/>
            <a:ext cx="646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</a:t>
            </a:r>
            <a:r>
              <a:rPr lang="en-GB" sz="18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sh</a:t>
            </a:r>
            <a:r>
              <a:rPr lang="en-GB" sz="18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–</a:t>
            </a:r>
            <a:r>
              <a:rPr lang="en-GB" sz="18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sz="18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&lt;key-</a:t>
            </a:r>
            <a:r>
              <a:rPr lang="en-GB" sz="18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pair.pem</a:t>
            </a:r>
            <a:r>
              <a:rPr lang="en-GB" sz="18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&gt; &lt;address of target machine&gt;</a:t>
            </a:r>
            <a:r>
              <a:rPr lang="en-GB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99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3. Install Git, clone repo and install RStudio server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378159" cy="49297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C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all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</a:rPr>
              <a:t>sudo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</a:rPr>
              <a:t> apt install git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to install Git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C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all </a:t>
            </a:r>
            <a:r>
              <a:rPr lang="en-GB" sz="22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sudo</a:t>
            </a:r>
            <a:r>
              <a:rPr lang="en-GB" sz="22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git clone https://github.com/barney-williamson/ubuntu_rstudio_setup</a:t>
            </a:r>
            <a:r>
              <a:rPr lang="en-GB" sz="2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to clone Git repo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C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all </a:t>
            </a:r>
            <a:r>
              <a:rPr lang="en-GB" sz="22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sudo</a:t>
            </a:r>
            <a:r>
              <a:rPr lang="en-GB" sz="22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GB" sz="2200" b="0" dirty="0" err="1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sh</a:t>
            </a:r>
            <a:r>
              <a:rPr lang="en-GB" sz="2200" b="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rstudio_setup2.sh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to run installation script. This:</a:t>
            </a:r>
          </a:p>
          <a:p>
            <a:pPr marL="800100" lvl="1" indent="-34290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Installs R and package dependencies </a:t>
            </a:r>
          </a:p>
          <a:p>
            <a:pPr marL="800100" lvl="1" indent="-34290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prstClr val="black"/>
                </a:solidFill>
                <a:latin typeface="Arial" panose="020B0604020202020204"/>
                <a:ea typeface="+mj-ea"/>
                <a:cs typeface="+mj-cs"/>
              </a:rPr>
              <a:t>Installs RStudio server</a:t>
            </a:r>
          </a:p>
          <a:p>
            <a:pPr marL="800100" lvl="1" indent="-34290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Adds a user called ‘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rstudio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’ on line 35 of script. Change name if required. Command line will prompt for password; these are the credentials</a:t>
            </a:r>
            <a:r>
              <a:rPr lang="en-GB" sz="1600" b="1" dirty="0">
                <a:solidFill>
                  <a:prstClr val="black"/>
                </a:solidFill>
                <a:latin typeface="Arial" panose="020B0604020202020204"/>
                <a:ea typeface="+mj-ea"/>
                <a:cs typeface="+mj-cs"/>
              </a:rPr>
              <a:t> used to login to RStudio server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36D03-915D-4939-80E3-18C576E4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07" y="1054100"/>
            <a:ext cx="4497123" cy="28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1784-BF74-4DBB-B2C9-35134D44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" y="390369"/>
            <a:ext cx="9914370" cy="84281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A188"/>
                </a:solidFill>
              </a:rPr>
              <a:t>3. Log in to RStudio server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66E54A-3191-47DC-9BAA-723823E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44ADC-FBC0-4698-B0EC-1AD4A40603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2B5AF-4461-4089-BBC8-FAAF138DB2F7}"/>
              </a:ext>
            </a:extLst>
          </p:cNvPr>
          <p:cNvSpPr txBox="1">
            <a:spLocks/>
          </p:cNvSpPr>
          <p:nvPr/>
        </p:nvSpPr>
        <p:spPr>
          <a:xfrm>
            <a:off x="693201" y="1426607"/>
            <a:ext cx="6378159" cy="49297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C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all 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</a:rPr>
              <a:t>rstudio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</a:rPr>
              <a:t>-server status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to check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 if the RStudio server is running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Copy the public address of the instance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Paste this address followed by :8787 (for the RStudio server port) into a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Login to your instance with the </a:t>
            </a:r>
            <a:r>
              <a:rPr lang="en-GB" sz="2200" b="0" dirty="0" err="1">
                <a:solidFill>
                  <a:prstClr val="black"/>
                </a:solidFill>
                <a:latin typeface="Arial" panose="020B0604020202020204"/>
              </a:rPr>
              <a:t>sudo</a:t>
            </a:r>
            <a:r>
              <a:rPr lang="en-GB" sz="2200" b="0" dirty="0">
                <a:solidFill>
                  <a:prstClr val="black"/>
                </a:solidFill>
                <a:latin typeface="Arial" panose="020B0604020202020204"/>
              </a:rPr>
              <a:t> user credentials created by the installation script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277CF-C4B8-460B-A609-CF2FE215A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34" t="7163" b="36731"/>
          <a:stretch/>
        </p:blipFill>
        <p:spPr>
          <a:xfrm>
            <a:off x="7612480" y="1099140"/>
            <a:ext cx="3431901" cy="2329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0BBC5-ED46-4A97-961F-545FA5BD9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36" y="3617071"/>
            <a:ext cx="4160432" cy="25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7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DHSC">
      <a:dk1>
        <a:sysClr val="windowText" lastClr="000000"/>
      </a:dk1>
      <a:lt1>
        <a:sysClr val="window" lastClr="FFFFFF"/>
      </a:lt1>
      <a:dk2>
        <a:srgbClr val="616265"/>
      </a:dk2>
      <a:lt2>
        <a:srgbClr val="E0E0E1"/>
      </a:lt2>
      <a:accent1>
        <a:srgbClr val="01A188"/>
      </a:accent1>
      <a:accent2>
        <a:srgbClr val="0063BE"/>
      </a:accent2>
      <a:accent3>
        <a:srgbClr val="E57200"/>
      </a:accent3>
      <a:accent4>
        <a:srgbClr val="512698"/>
      </a:accent4>
      <a:accent5>
        <a:srgbClr val="34B6E4"/>
      </a:accent5>
      <a:accent6>
        <a:srgbClr val="CC092F"/>
      </a:accent6>
      <a:hlink>
        <a:srgbClr val="0063BE"/>
      </a:hlink>
      <a:folHlink>
        <a:srgbClr val="5126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.4398_DHSC_Ppt_template_DRAFT_v6.potx" id="{FF5623C2-E648-4D18-8D02-A8C6CCA3E916}" vid="{5CEE7835-84B0-457A-AA1D-DEDF797DD0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523</Words>
  <Application>Microsoft Office PowerPoint</Application>
  <PresentationFormat>Widescreen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 New</vt:lpstr>
      <vt:lpstr>Office Theme</vt:lpstr>
      <vt:lpstr>1_Office Theme</vt:lpstr>
      <vt:lpstr>Setting up an RStudio server on an AWS instance</vt:lpstr>
      <vt:lpstr>Contents</vt:lpstr>
      <vt:lpstr>1. Configure and launch AWS instance</vt:lpstr>
      <vt:lpstr>1. Configure and launch AWS instance</vt:lpstr>
      <vt:lpstr>1. Configure and launch AWS instance</vt:lpstr>
      <vt:lpstr>1. Configure and launch AWS instance</vt:lpstr>
      <vt:lpstr>2. Connect to AWS instance</vt:lpstr>
      <vt:lpstr>3. Install Git, clone repo and install RStudio server</vt:lpstr>
      <vt:lpstr>3. Log in to RStudio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 RStudio server on an AWS instance</dc:title>
  <dc:creator>Williamson, Barney</dc:creator>
  <cp:lastModifiedBy>Williamson, Barney</cp:lastModifiedBy>
  <cp:revision>1</cp:revision>
  <dcterms:created xsi:type="dcterms:W3CDTF">2022-04-13T12:43:33Z</dcterms:created>
  <dcterms:modified xsi:type="dcterms:W3CDTF">2022-04-13T14:19:17Z</dcterms:modified>
</cp:coreProperties>
</file>